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2" r:id="rId4"/>
    <p:sldId id="263" r:id="rId5"/>
    <p:sldId id="261" r:id="rId6"/>
    <p:sldId id="260" r:id="rId7"/>
    <p:sldId id="259" r:id="rId8"/>
    <p:sldId id="257" r:id="rId9"/>
    <p:sldId id="258" r:id="rId10"/>
    <p:sldId id="265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1640-E1C7-4615-8000-58EDE3620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FDB612A-AFEA-4FCE-8AFB-2D23FB01C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0DC907D-BBBE-4DFB-BAFA-C3A7C0E2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2F9293E-9ED2-43EF-B6BF-5227EC3C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13BB23-5A4D-4464-9252-8F2171D1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225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CD615-8FFF-474C-B61E-8B06EB5D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6E26F8F-0D82-4A1A-A86C-FFE60A28E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A42224-925A-4312-8BF5-8221CB12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7E54338-3D9B-4E63-A6E5-2F8C1D52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14CFCFE-C8B5-4258-9BC2-FF05249B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521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7B21378-412E-4131-B2A3-0893F762F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9906D7-2E24-48F1-88C1-9793AE199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E36D11-F4B4-4CD8-997C-1D342EF0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4E0946-602A-4860-A4E0-3C1C8E00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8D5FCDA-F825-44B2-89B8-2E758C99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94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B5DA68-CBDF-4B16-9981-1B6A5CE0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C43A22-7310-4DD3-BF1F-BDCA3E90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57825-0A6B-470C-B85C-6174A53DC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985888-1029-47B5-B28E-7C5ED09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EDDFD40-62B4-45F1-9B4C-FF86CEDE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787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29EDE-B413-4EA0-B6A6-BD19E002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592CF9-FFB9-45BD-9A80-E096EB7B3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339825-41EB-47E8-B78D-9088DE54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E79B7D9-D58C-42B9-820E-27752576D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AFCDF5C-F3FD-48B3-BC28-14B1DFAC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586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0B060-4525-45D5-9E27-F22B4201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AA4EDB-911C-4CBA-8BD0-A532185D7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48C3ED3-AFC5-469D-A5A3-9DB57EA9A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A94C65-7F84-4CF3-AF2F-A6FFE41B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A1CBF93-0F59-492A-A312-6DA2FF80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275073-64C0-44A3-8D7E-7084967B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095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B76F9-00B6-4653-9652-559350E6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E0666E-4F55-439E-BC79-3A07E04B8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B45EAE-AEC6-416B-8586-52277B723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9975FC-778B-414F-BDDC-F17A9DD29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7950B0F-C558-4AD0-A157-BC11BAAFC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A415721-D291-4126-B694-B8029B39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B48A579-A87C-4F4F-81A0-67C06F94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624CBD7-5D7E-45D1-92F1-18B54CEB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31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B385F-6AA0-47DA-869B-859F49E1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D34EE98-538E-4F05-9F73-95CC8ECB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8A3AABA-0175-473B-BCAD-80D91D3E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09E5962-D5BB-4017-AA75-02998032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433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BC893F7-F23F-4788-AE3A-45EC17D9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D1BFD47-BAE2-4888-A8AB-73EFF1B3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9B7080-D0E2-4A77-853C-C66F0207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82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ED878-A684-45A1-B0BD-1D25E5DD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191434-6EDF-43FF-8B57-38AAE048F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67E564-CED9-484F-BEC8-6FDAC747B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624193-F9B3-4E2F-B988-82C1EC8B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E3D9070-A84C-4069-A9FF-33E5CB73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CE88C0-A14A-43F4-8F65-F7EB3388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176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09BAE-0B4F-402A-AF06-D6C3954C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BADE8B2-EA95-4972-8A9B-18EE6CEAF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4C3CBB0-9C38-44AB-8BE2-E5C71CC13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A577DD1-76CB-49E1-816C-29A946F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E85F542-9996-4CCD-A536-F0057418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568B130-7258-44F2-96D0-F474B97A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134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6DF37FD-F492-4936-AA91-AC938B99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56472F-C6A6-41CF-954F-5AA6C395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36D1A7-1F51-46A3-B13E-913184729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0CAE0-D3D6-445F-AD38-A4E137F88A72}" type="datetimeFigureOut">
              <a:rPr lang="nl-NL" smtClean="0"/>
              <a:t>4-3-2022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A2B851-84FD-4F26-8F3B-1E959643A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6CDF3EF-B8A3-4727-A490-37FDC933D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46294-82A0-481F-83D7-AC062985543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5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6CBDE-167E-424D-8E84-25539373A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Short update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GIFs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2E1562A-5BB1-4400-B023-FF9BFEB60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184707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61EF9F9-A4B1-483C-A60E-959797252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1" t="12569" r="76848" b="26458"/>
          <a:stretch/>
        </p:blipFill>
        <p:spPr>
          <a:xfrm>
            <a:off x="4315107" y="0"/>
            <a:ext cx="3561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8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B13DF37-A0F8-49F8-872D-B5AF4465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14500"/>
            <a:ext cx="9601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1785C3E5-F8CA-449E-8D71-C3513AF32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E8FCE99E-196B-4939-AE5B-4742CF8E3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2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6A9C5B87-3852-43BE-9C0A-7205FD64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7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C278E50F-716F-4AF6-B8BB-50525E25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245D0D2C-98B0-4098-9E47-AACBC4B23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8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326C8F05-4A2E-4F39-A25D-DAB86AE4C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10EAD31-4CE1-44A8-A8E4-98B57A038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0" y="1523171"/>
            <a:ext cx="10672640" cy="38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066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</Words>
  <Application>Microsoft Office PowerPoint</Application>
  <PresentationFormat>Breedbeeld</PresentationFormat>
  <Paragraphs>2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Kantoorthema</vt:lpstr>
      <vt:lpstr>Short update of the GIFs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update of the GIFs</dc:title>
  <dc:creator>Janzing, G.W. (Joren)</dc:creator>
  <cp:lastModifiedBy>Janzing, G.W. (Joren)</cp:lastModifiedBy>
  <cp:revision>4</cp:revision>
  <dcterms:created xsi:type="dcterms:W3CDTF">2022-03-04T13:48:36Z</dcterms:created>
  <dcterms:modified xsi:type="dcterms:W3CDTF">2022-03-04T17:36:27Z</dcterms:modified>
</cp:coreProperties>
</file>